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70" r:id="rId5"/>
  </p:sldMasterIdLst>
  <p:notesMasterIdLst>
    <p:notesMasterId r:id="rId15"/>
  </p:notesMasterIdLst>
  <p:sldIdLst>
    <p:sldId id="21003" r:id="rId6"/>
    <p:sldId id="21474" r:id="rId7"/>
    <p:sldId id="21470" r:id="rId8"/>
    <p:sldId id="21471" r:id="rId9"/>
    <p:sldId id="21465" r:id="rId10"/>
    <p:sldId id="21467" r:id="rId11"/>
    <p:sldId id="21473" r:id="rId12"/>
    <p:sldId id="21475" r:id="rId13"/>
    <p:sldId id="21476" r:id="rId14"/>
  </p:sldIdLst>
  <p:sldSz cx="12192000" cy="6858000"/>
  <p:notesSz cx="702310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cqueline Williams-Roll" initials="JW" lastIdx="6" clrIdx="0">
    <p:extLst>
      <p:ext uri="{19B8F6BF-5375-455C-9EA6-DF929625EA0E}">
        <p15:presenceInfo xmlns:p15="http://schemas.microsoft.com/office/powerpoint/2012/main" userId="S::Jacqueline.Williams-Roll@genmills.com::17be4977-00cd-4c40-b4a6-9955af864b8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C9"/>
    <a:srgbClr val="62B640"/>
    <a:srgbClr val="000000"/>
    <a:srgbClr val="90D8E0"/>
    <a:srgbClr val="B1CDE5"/>
    <a:srgbClr val="FFB601"/>
    <a:srgbClr val="771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8B7F18-8D2B-4FFB-AFC9-6077270B0BD8}" v="49" dt="2020-07-31T12:07:43.6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8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ry Maass" userId="bfc240bb-ff49-402e-9b4c-4f906af74ba0" providerId="ADAL" clId="{708B7F18-8D2B-4FFB-AFC9-6077270B0BD8}"/>
    <pc:docChg chg="custSel modSld">
      <pc:chgData name="Cory Maass" userId="bfc240bb-ff49-402e-9b4c-4f906af74ba0" providerId="ADAL" clId="{708B7F18-8D2B-4FFB-AFC9-6077270B0BD8}" dt="2020-07-31T12:08:03.056" v="93" actId="6549"/>
      <pc:docMkLst>
        <pc:docMk/>
      </pc:docMkLst>
      <pc:sldChg chg="modSp">
        <pc:chgData name="Cory Maass" userId="bfc240bb-ff49-402e-9b4c-4f906af74ba0" providerId="ADAL" clId="{708B7F18-8D2B-4FFB-AFC9-6077270B0BD8}" dt="2020-07-31T12:07:27.696" v="58" actId="5793"/>
        <pc:sldMkLst>
          <pc:docMk/>
          <pc:sldMk cId="331242347" sldId="21467"/>
        </pc:sldMkLst>
        <pc:spChg chg="mod">
          <ac:chgData name="Cory Maass" userId="bfc240bb-ff49-402e-9b4c-4f906af74ba0" providerId="ADAL" clId="{708B7F18-8D2B-4FFB-AFC9-6077270B0BD8}" dt="2020-07-31T12:07:27.696" v="58" actId="5793"/>
          <ac:spMkLst>
            <pc:docMk/>
            <pc:sldMk cId="331242347" sldId="21467"/>
            <ac:spMk id="3" creationId="{2521DFED-F41E-4150-AFD8-72F64D8EA54F}"/>
          </ac:spMkLst>
        </pc:spChg>
      </pc:sldChg>
      <pc:sldChg chg="modSp">
        <pc:chgData name="Cory Maass" userId="bfc240bb-ff49-402e-9b4c-4f906af74ba0" providerId="ADAL" clId="{708B7F18-8D2B-4FFB-AFC9-6077270B0BD8}" dt="2020-07-31T12:08:03.056" v="93" actId="6549"/>
        <pc:sldMkLst>
          <pc:docMk/>
          <pc:sldMk cId="1983705549" sldId="21473"/>
        </pc:sldMkLst>
        <pc:spChg chg="mod">
          <ac:chgData name="Cory Maass" userId="bfc240bb-ff49-402e-9b4c-4f906af74ba0" providerId="ADAL" clId="{708B7F18-8D2B-4FFB-AFC9-6077270B0BD8}" dt="2020-07-31T12:08:03.056" v="93" actId="6549"/>
          <ac:spMkLst>
            <pc:docMk/>
            <pc:sldMk cId="1983705549" sldId="21473"/>
            <ac:spMk id="3" creationId="{60A19A6F-492F-42E0-B096-6E1E20B45165}"/>
          </ac:spMkLst>
        </pc:spChg>
      </pc:sldChg>
      <pc:sldChg chg="modSp">
        <pc:chgData name="Cory Maass" userId="bfc240bb-ff49-402e-9b4c-4f906af74ba0" providerId="ADAL" clId="{708B7F18-8D2B-4FFB-AFC9-6077270B0BD8}" dt="2020-07-20T22:52:00.284" v="9"/>
        <pc:sldMkLst>
          <pc:docMk/>
          <pc:sldMk cId="3157495267" sldId="21476"/>
        </pc:sldMkLst>
        <pc:spChg chg="mod">
          <ac:chgData name="Cory Maass" userId="bfc240bb-ff49-402e-9b4c-4f906af74ba0" providerId="ADAL" clId="{708B7F18-8D2B-4FFB-AFC9-6077270B0BD8}" dt="2020-07-20T22:52:00.284" v="9"/>
          <ac:spMkLst>
            <pc:docMk/>
            <pc:sldMk cId="3157495267" sldId="21476"/>
            <ac:spMk id="3" creationId="{EDD33D43-EFFD-4761-8ADB-3D95F3426DEA}"/>
          </ac:spMkLst>
        </pc:spChg>
      </pc:sldChg>
    </pc:docChg>
  </pc:docChgLst>
  <pc:docChgLst>
    <pc:chgData name="Cory Maass" userId="bfc240bb-ff49-402e-9b4c-4f906af74ba0" providerId="ADAL" clId="{CD683A30-039A-494F-B1DC-4491C1E3F201}"/>
    <pc:docChg chg="undo custSel mod addSld delSld modSld">
      <pc:chgData name="Cory Maass" userId="bfc240bb-ff49-402e-9b4c-4f906af74ba0" providerId="ADAL" clId="{CD683A30-039A-494F-B1DC-4491C1E3F201}" dt="2020-07-20T19:34:57.425" v="1898" actId="20577"/>
      <pc:docMkLst>
        <pc:docMk/>
      </pc:docMkLst>
      <pc:sldChg chg="modSp">
        <pc:chgData name="Cory Maass" userId="bfc240bb-ff49-402e-9b4c-4f906af74ba0" providerId="ADAL" clId="{CD683A30-039A-494F-B1DC-4491C1E3F201}" dt="2020-07-20T18:10:52.496" v="75" actId="20577"/>
        <pc:sldMkLst>
          <pc:docMk/>
          <pc:sldMk cId="1068985161" sldId="21003"/>
        </pc:sldMkLst>
        <pc:spChg chg="mod">
          <ac:chgData name="Cory Maass" userId="bfc240bb-ff49-402e-9b4c-4f906af74ba0" providerId="ADAL" clId="{CD683A30-039A-494F-B1DC-4491C1E3F201}" dt="2020-07-20T18:10:34.301" v="44" actId="27636"/>
          <ac:spMkLst>
            <pc:docMk/>
            <pc:sldMk cId="1068985161" sldId="21003"/>
            <ac:spMk id="5" creationId="{177A6101-06A2-4759-882F-28579D841AA2}"/>
          </ac:spMkLst>
        </pc:spChg>
        <pc:spChg chg="mod">
          <ac:chgData name="Cory Maass" userId="bfc240bb-ff49-402e-9b4c-4f906af74ba0" providerId="ADAL" clId="{CD683A30-039A-494F-B1DC-4491C1E3F201}" dt="2020-07-20T18:10:52.496" v="75" actId="20577"/>
          <ac:spMkLst>
            <pc:docMk/>
            <pc:sldMk cId="1068985161" sldId="21003"/>
            <ac:spMk id="7" creationId="{6B621F02-5AF4-4386-B705-7A05772B7D7A}"/>
          </ac:spMkLst>
        </pc:spChg>
      </pc:sldChg>
      <pc:sldChg chg="addSp delSp modSp modAnim">
        <pc:chgData name="Cory Maass" userId="bfc240bb-ff49-402e-9b4c-4f906af74ba0" providerId="ADAL" clId="{CD683A30-039A-494F-B1DC-4491C1E3F201}" dt="2020-07-20T19:03:32.840" v="1015"/>
        <pc:sldMkLst>
          <pc:docMk/>
          <pc:sldMk cId="3997412793" sldId="21465"/>
        </pc:sldMkLst>
        <pc:spChg chg="mod">
          <ac:chgData name="Cory Maass" userId="bfc240bb-ff49-402e-9b4c-4f906af74ba0" providerId="ADAL" clId="{CD683A30-039A-494F-B1DC-4491C1E3F201}" dt="2020-07-20T18:48:07.382" v="940" actId="20577"/>
          <ac:spMkLst>
            <pc:docMk/>
            <pc:sldMk cId="3997412793" sldId="21465"/>
            <ac:spMk id="2" creationId="{2E9CA982-DFE9-42BF-B30E-B4680EAC8BBE}"/>
          </ac:spMkLst>
        </pc:spChg>
        <pc:spChg chg="mod">
          <ac:chgData name="Cory Maass" userId="bfc240bb-ff49-402e-9b4c-4f906af74ba0" providerId="ADAL" clId="{CD683A30-039A-494F-B1DC-4491C1E3F201}" dt="2020-07-20T19:00:31.684" v="1004" actId="20577"/>
          <ac:spMkLst>
            <pc:docMk/>
            <pc:sldMk cId="3997412793" sldId="21465"/>
            <ac:spMk id="3" creationId="{6DC7A108-85CA-4242-9A27-B197B5A9DF64}"/>
          </ac:spMkLst>
        </pc:spChg>
        <pc:spChg chg="add mod">
          <ac:chgData name="Cory Maass" userId="bfc240bb-ff49-402e-9b4c-4f906af74ba0" providerId="ADAL" clId="{CD683A30-039A-494F-B1DC-4491C1E3F201}" dt="2020-07-20T19:00:49.185" v="1006" actId="571"/>
          <ac:spMkLst>
            <pc:docMk/>
            <pc:sldMk cId="3997412793" sldId="21465"/>
            <ac:spMk id="6" creationId="{D7529C2F-0C32-4382-9B18-C44ABA6EAD5D}"/>
          </ac:spMkLst>
        </pc:spChg>
        <pc:picChg chg="add del mod">
          <ac:chgData name="Cory Maass" userId="bfc240bb-ff49-402e-9b4c-4f906af74ba0" providerId="ADAL" clId="{CD683A30-039A-494F-B1DC-4491C1E3F201}" dt="2020-07-20T18:57:35.477" v="991" actId="478"/>
          <ac:picMkLst>
            <pc:docMk/>
            <pc:sldMk cId="3997412793" sldId="21465"/>
            <ac:picMk id="4" creationId="{3EF3A22E-1ABD-4DEB-957E-752398ECF7F3}"/>
          </ac:picMkLst>
        </pc:picChg>
        <pc:picChg chg="add mod">
          <ac:chgData name="Cory Maass" userId="bfc240bb-ff49-402e-9b4c-4f906af74ba0" providerId="ADAL" clId="{CD683A30-039A-494F-B1DC-4491C1E3F201}" dt="2020-07-20T19:00:49.185" v="1006" actId="571"/>
          <ac:picMkLst>
            <pc:docMk/>
            <pc:sldMk cId="3997412793" sldId="21465"/>
            <ac:picMk id="7" creationId="{754FCB21-00D5-499B-819D-5B650F7AE24F}"/>
          </ac:picMkLst>
        </pc:picChg>
        <pc:picChg chg="add mod">
          <ac:chgData name="Cory Maass" userId="bfc240bb-ff49-402e-9b4c-4f906af74ba0" providerId="ADAL" clId="{CD683A30-039A-494F-B1DC-4491C1E3F201}" dt="2020-07-20T18:57:53.276" v="996" actId="1076"/>
          <ac:picMkLst>
            <pc:docMk/>
            <pc:sldMk cId="3997412793" sldId="21465"/>
            <ac:picMk id="1026" creationId="{F6D07171-7550-4E1D-821E-54EC3CAEEEF6}"/>
          </ac:picMkLst>
        </pc:picChg>
      </pc:sldChg>
      <pc:sldChg chg="modSp modAnim">
        <pc:chgData name="Cory Maass" userId="bfc240bb-ff49-402e-9b4c-4f906af74ba0" providerId="ADAL" clId="{CD683A30-039A-494F-B1DC-4491C1E3F201}" dt="2020-07-20T19:07:09.892" v="1277"/>
        <pc:sldMkLst>
          <pc:docMk/>
          <pc:sldMk cId="331242347" sldId="21467"/>
        </pc:sldMkLst>
        <pc:spChg chg="mod">
          <ac:chgData name="Cory Maass" userId="bfc240bb-ff49-402e-9b4c-4f906af74ba0" providerId="ADAL" clId="{CD683A30-039A-494F-B1DC-4491C1E3F201}" dt="2020-07-20T19:03:52.352" v="1021" actId="20577"/>
          <ac:spMkLst>
            <pc:docMk/>
            <pc:sldMk cId="331242347" sldId="21467"/>
            <ac:spMk id="2" creationId="{1D80F30C-CD25-4C82-8A0E-0356F6396BB5}"/>
          </ac:spMkLst>
        </pc:spChg>
        <pc:spChg chg="mod">
          <ac:chgData name="Cory Maass" userId="bfc240bb-ff49-402e-9b4c-4f906af74ba0" providerId="ADAL" clId="{CD683A30-039A-494F-B1DC-4491C1E3F201}" dt="2020-07-20T19:06:52.364" v="1274" actId="12"/>
          <ac:spMkLst>
            <pc:docMk/>
            <pc:sldMk cId="331242347" sldId="21467"/>
            <ac:spMk id="3" creationId="{2521DFED-F41E-4150-AFD8-72F64D8EA54F}"/>
          </ac:spMkLst>
        </pc:spChg>
      </pc:sldChg>
      <pc:sldChg chg="del">
        <pc:chgData name="Cory Maass" userId="bfc240bb-ff49-402e-9b4c-4f906af74ba0" providerId="ADAL" clId="{CD683A30-039A-494F-B1DC-4491C1E3F201}" dt="2020-07-20T19:10:09.375" v="1546" actId="2696"/>
        <pc:sldMkLst>
          <pc:docMk/>
          <pc:sldMk cId="3114042650" sldId="21468"/>
        </pc:sldMkLst>
      </pc:sldChg>
      <pc:sldChg chg="del">
        <pc:chgData name="Cory Maass" userId="bfc240bb-ff49-402e-9b4c-4f906af74ba0" providerId="ADAL" clId="{CD683A30-039A-494F-B1DC-4491C1E3F201}" dt="2020-07-20T19:10:10.660" v="1547" actId="2696"/>
        <pc:sldMkLst>
          <pc:docMk/>
          <pc:sldMk cId="2391292739" sldId="21469"/>
        </pc:sldMkLst>
      </pc:sldChg>
      <pc:sldChg chg="addSp modSp modAnim">
        <pc:chgData name="Cory Maass" userId="bfc240bb-ff49-402e-9b4c-4f906af74ba0" providerId="ADAL" clId="{CD683A30-039A-494F-B1DC-4491C1E3F201}" dt="2020-07-20T18:25:09.478" v="571"/>
        <pc:sldMkLst>
          <pc:docMk/>
          <pc:sldMk cId="410133999" sldId="21470"/>
        </pc:sldMkLst>
        <pc:spChg chg="mod">
          <ac:chgData name="Cory Maass" userId="bfc240bb-ff49-402e-9b4c-4f906af74ba0" providerId="ADAL" clId="{CD683A30-039A-494F-B1DC-4491C1E3F201}" dt="2020-07-20T18:13:34.452" v="82" actId="20577"/>
          <ac:spMkLst>
            <pc:docMk/>
            <pc:sldMk cId="410133999" sldId="21470"/>
            <ac:spMk id="2" creationId="{283D960E-C05C-4A35-A270-C624B0D733C3}"/>
          </ac:spMkLst>
        </pc:spChg>
        <pc:spChg chg="mod">
          <ac:chgData name="Cory Maass" userId="bfc240bb-ff49-402e-9b4c-4f906af74ba0" providerId="ADAL" clId="{CD683A30-039A-494F-B1DC-4491C1E3F201}" dt="2020-07-20T18:16:48.363" v="122" actId="122"/>
          <ac:spMkLst>
            <pc:docMk/>
            <pc:sldMk cId="410133999" sldId="21470"/>
            <ac:spMk id="3" creationId="{56D7822C-C4A8-4ED3-A0DA-6FC1088A67F7}"/>
          </ac:spMkLst>
        </pc:spChg>
        <pc:picChg chg="add mod">
          <ac:chgData name="Cory Maass" userId="bfc240bb-ff49-402e-9b4c-4f906af74ba0" providerId="ADAL" clId="{CD683A30-039A-494F-B1DC-4491C1E3F201}" dt="2020-07-20T18:17:14.747" v="125" actId="1076"/>
          <ac:picMkLst>
            <pc:docMk/>
            <pc:sldMk cId="410133999" sldId="21470"/>
            <ac:picMk id="4" creationId="{7F5BF1C2-A0A1-4D21-A930-3BF9CCA847BE}"/>
          </ac:picMkLst>
        </pc:picChg>
      </pc:sldChg>
      <pc:sldChg chg="addSp modSp modAnim">
        <pc:chgData name="Cory Maass" userId="bfc240bb-ff49-402e-9b4c-4f906af74ba0" providerId="ADAL" clId="{CD683A30-039A-494F-B1DC-4491C1E3F201}" dt="2020-07-20T18:26:17.265" v="579" actId="20577"/>
        <pc:sldMkLst>
          <pc:docMk/>
          <pc:sldMk cId="1473573514" sldId="21471"/>
        </pc:sldMkLst>
        <pc:spChg chg="mod">
          <ac:chgData name="Cory Maass" userId="bfc240bb-ff49-402e-9b4c-4f906af74ba0" providerId="ADAL" clId="{CD683A30-039A-494F-B1DC-4491C1E3F201}" dt="2020-07-20T18:18:42.218" v="232" actId="20577"/>
          <ac:spMkLst>
            <pc:docMk/>
            <pc:sldMk cId="1473573514" sldId="21471"/>
            <ac:spMk id="2" creationId="{8BC1B352-B08B-439D-8AE2-8C970AB0D2CD}"/>
          </ac:spMkLst>
        </pc:spChg>
        <pc:spChg chg="mod">
          <ac:chgData name="Cory Maass" userId="bfc240bb-ff49-402e-9b4c-4f906af74ba0" providerId="ADAL" clId="{CD683A30-039A-494F-B1DC-4491C1E3F201}" dt="2020-07-20T18:26:17.265" v="579" actId="20577"/>
          <ac:spMkLst>
            <pc:docMk/>
            <pc:sldMk cId="1473573514" sldId="21471"/>
            <ac:spMk id="3" creationId="{AD8338E0-9FC5-4642-B736-A2ED0E1B9E65}"/>
          </ac:spMkLst>
        </pc:spChg>
        <pc:picChg chg="add mod">
          <ac:chgData name="Cory Maass" userId="bfc240bb-ff49-402e-9b4c-4f906af74ba0" providerId="ADAL" clId="{CD683A30-039A-494F-B1DC-4491C1E3F201}" dt="2020-07-20T18:24:27.851" v="569" actId="1076"/>
          <ac:picMkLst>
            <pc:docMk/>
            <pc:sldMk cId="1473573514" sldId="21471"/>
            <ac:picMk id="4" creationId="{2DBA7499-B762-4361-AD5A-608C7E280129}"/>
          </ac:picMkLst>
        </pc:picChg>
      </pc:sldChg>
      <pc:sldChg chg="del">
        <pc:chgData name="Cory Maass" userId="bfc240bb-ff49-402e-9b4c-4f906af74ba0" providerId="ADAL" clId="{CD683A30-039A-494F-B1DC-4491C1E3F201}" dt="2020-07-20T19:10:07.884" v="1545" actId="2696"/>
        <pc:sldMkLst>
          <pc:docMk/>
          <pc:sldMk cId="1049238003" sldId="21472"/>
        </pc:sldMkLst>
      </pc:sldChg>
      <pc:sldChg chg="delSp modSp delAnim">
        <pc:chgData name="Cory Maass" userId="bfc240bb-ff49-402e-9b4c-4f906af74ba0" providerId="ADAL" clId="{CD683A30-039A-494F-B1DC-4491C1E3F201}" dt="2020-07-20T19:34:57.425" v="1898" actId="20577"/>
        <pc:sldMkLst>
          <pc:docMk/>
          <pc:sldMk cId="1983705549" sldId="21473"/>
        </pc:sldMkLst>
        <pc:spChg chg="mod">
          <ac:chgData name="Cory Maass" userId="bfc240bb-ff49-402e-9b4c-4f906af74ba0" providerId="ADAL" clId="{CD683A30-039A-494F-B1DC-4491C1E3F201}" dt="2020-07-20T19:07:43.559" v="1283" actId="20577"/>
          <ac:spMkLst>
            <pc:docMk/>
            <pc:sldMk cId="1983705549" sldId="21473"/>
            <ac:spMk id="2" creationId="{72F41A21-A330-4C53-80B1-C17E58D51468}"/>
          </ac:spMkLst>
        </pc:spChg>
        <pc:spChg chg="mod">
          <ac:chgData name="Cory Maass" userId="bfc240bb-ff49-402e-9b4c-4f906af74ba0" providerId="ADAL" clId="{CD683A30-039A-494F-B1DC-4491C1E3F201}" dt="2020-07-20T19:34:57.425" v="1898" actId="20577"/>
          <ac:spMkLst>
            <pc:docMk/>
            <pc:sldMk cId="1983705549" sldId="21473"/>
            <ac:spMk id="3" creationId="{60A19A6F-492F-42E0-B096-6E1E20B45165}"/>
          </ac:spMkLst>
        </pc:spChg>
        <pc:spChg chg="del mod">
          <ac:chgData name="Cory Maass" userId="bfc240bb-ff49-402e-9b4c-4f906af74ba0" providerId="ADAL" clId="{CD683A30-039A-494F-B1DC-4491C1E3F201}" dt="2020-07-20T19:07:54.994" v="1291" actId="478"/>
          <ac:spMkLst>
            <pc:docMk/>
            <pc:sldMk cId="1983705549" sldId="21473"/>
            <ac:spMk id="4" creationId="{1DC3D242-245C-4F22-AC78-ED16C4CD109D}"/>
          </ac:spMkLst>
        </pc:spChg>
        <pc:spChg chg="del">
          <ac:chgData name="Cory Maass" userId="bfc240bb-ff49-402e-9b4c-4f906af74ba0" providerId="ADAL" clId="{CD683A30-039A-494F-B1DC-4491C1E3F201}" dt="2020-07-20T19:07:52.784" v="1288" actId="478"/>
          <ac:spMkLst>
            <pc:docMk/>
            <pc:sldMk cId="1983705549" sldId="21473"/>
            <ac:spMk id="5" creationId="{58404790-9098-439F-8D6C-73FE28F80D0A}"/>
          </ac:spMkLst>
        </pc:spChg>
        <pc:spChg chg="del">
          <ac:chgData name="Cory Maass" userId="bfc240bb-ff49-402e-9b4c-4f906af74ba0" providerId="ADAL" clId="{CD683A30-039A-494F-B1DC-4491C1E3F201}" dt="2020-07-20T19:07:52.285" v="1287" actId="478"/>
          <ac:spMkLst>
            <pc:docMk/>
            <pc:sldMk cId="1983705549" sldId="21473"/>
            <ac:spMk id="6" creationId="{CAE25D01-C67D-4883-9644-21C23333B44A}"/>
          </ac:spMkLst>
        </pc:spChg>
        <pc:spChg chg="del">
          <ac:chgData name="Cory Maass" userId="bfc240bb-ff49-402e-9b4c-4f906af74ba0" providerId="ADAL" clId="{CD683A30-039A-494F-B1DC-4491C1E3F201}" dt="2020-07-20T19:07:50.316" v="1285" actId="478"/>
          <ac:spMkLst>
            <pc:docMk/>
            <pc:sldMk cId="1983705549" sldId="21473"/>
            <ac:spMk id="7" creationId="{6C8D1666-EAB6-4AE1-9E7B-CD39614A917D}"/>
          </ac:spMkLst>
        </pc:spChg>
        <pc:spChg chg="del">
          <ac:chgData name="Cory Maass" userId="bfc240bb-ff49-402e-9b4c-4f906af74ba0" providerId="ADAL" clId="{CD683A30-039A-494F-B1DC-4491C1E3F201}" dt="2020-07-20T19:07:51.237" v="1286" actId="478"/>
          <ac:spMkLst>
            <pc:docMk/>
            <pc:sldMk cId="1983705549" sldId="21473"/>
            <ac:spMk id="8" creationId="{C3D5FC83-C6EF-4A9B-B9EC-389ED63F30F5}"/>
          </ac:spMkLst>
        </pc:spChg>
        <pc:spChg chg="del mod">
          <ac:chgData name="Cory Maass" userId="bfc240bb-ff49-402e-9b4c-4f906af74ba0" providerId="ADAL" clId="{CD683A30-039A-494F-B1DC-4491C1E3F201}" dt="2020-07-20T19:08:24.351" v="1302" actId="478"/>
          <ac:spMkLst>
            <pc:docMk/>
            <pc:sldMk cId="1983705549" sldId="21473"/>
            <ac:spMk id="36" creationId="{0E8F60F4-2C0D-4987-BBB5-6EF61E09D07E}"/>
          </ac:spMkLst>
        </pc:spChg>
        <pc:spChg chg="del">
          <ac:chgData name="Cory Maass" userId="bfc240bb-ff49-402e-9b4c-4f906af74ba0" providerId="ADAL" clId="{CD683A30-039A-494F-B1DC-4491C1E3F201}" dt="2020-07-20T19:08:24.351" v="1302" actId="478"/>
          <ac:spMkLst>
            <pc:docMk/>
            <pc:sldMk cId="1983705549" sldId="21473"/>
            <ac:spMk id="37" creationId="{4DDDCD4F-576F-445F-8E88-15C49030252E}"/>
          </ac:spMkLst>
        </pc:spChg>
        <pc:spChg chg="del">
          <ac:chgData name="Cory Maass" userId="bfc240bb-ff49-402e-9b4c-4f906af74ba0" providerId="ADAL" clId="{CD683A30-039A-494F-B1DC-4491C1E3F201}" dt="2020-07-20T19:08:24.351" v="1302" actId="478"/>
          <ac:spMkLst>
            <pc:docMk/>
            <pc:sldMk cId="1983705549" sldId="21473"/>
            <ac:spMk id="38" creationId="{2BE6A3A4-FA3C-4B25-9E0A-4865CC17D723}"/>
          </ac:spMkLst>
        </pc:spChg>
        <pc:spChg chg="del">
          <ac:chgData name="Cory Maass" userId="bfc240bb-ff49-402e-9b4c-4f906af74ba0" providerId="ADAL" clId="{CD683A30-039A-494F-B1DC-4491C1E3F201}" dt="2020-07-20T19:08:24.351" v="1302" actId="478"/>
          <ac:spMkLst>
            <pc:docMk/>
            <pc:sldMk cId="1983705549" sldId="21473"/>
            <ac:spMk id="39" creationId="{845AFED1-DA48-4126-8E83-8D6639519979}"/>
          </ac:spMkLst>
        </pc:spChg>
        <pc:spChg chg="del">
          <ac:chgData name="Cory Maass" userId="bfc240bb-ff49-402e-9b4c-4f906af74ba0" providerId="ADAL" clId="{CD683A30-039A-494F-B1DC-4491C1E3F201}" dt="2020-07-20T19:08:24.351" v="1302" actId="478"/>
          <ac:spMkLst>
            <pc:docMk/>
            <pc:sldMk cId="1983705549" sldId="21473"/>
            <ac:spMk id="40" creationId="{9771824A-D15B-4789-A7DE-944710E2599B}"/>
          </ac:spMkLst>
        </pc:spChg>
        <pc:cxnChg chg="del">
          <ac:chgData name="Cory Maass" userId="bfc240bb-ff49-402e-9b4c-4f906af74ba0" providerId="ADAL" clId="{CD683A30-039A-494F-B1DC-4491C1E3F201}" dt="2020-07-20T19:08:05.525" v="1300" actId="478"/>
          <ac:cxnSpMkLst>
            <pc:docMk/>
            <pc:sldMk cId="1983705549" sldId="21473"/>
            <ac:cxnSpMk id="22" creationId="{9E8AA3AA-A2F8-4595-95EA-AAA0B16A9302}"/>
          </ac:cxnSpMkLst>
        </pc:cxnChg>
        <pc:cxnChg chg="del">
          <ac:chgData name="Cory Maass" userId="bfc240bb-ff49-402e-9b4c-4f906af74ba0" providerId="ADAL" clId="{CD683A30-039A-494F-B1DC-4491C1E3F201}" dt="2020-07-20T19:08:04.485" v="1299" actId="478"/>
          <ac:cxnSpMkLst>
            <pc:docMk/>
            <pc:sldMk cId="1983705549" sldId="21473"/>
            <ac:cxnSpMk id="23" creationId="{8D3CDEE7-E28F-49DD-80EE-CEA78AE62347}"/>
          </ac:cxnSpMkLst>
        </pc:cxnChg>
        <pc:cxnChg chg="del">
          <ac:chgData name="Cory Maass" userId="bfc240bb-ff49-402e-9b4c-4f906af74ba0" providerId="ADAL" clId="{CD683A30-039A-494F-B1DC-4491C1E3F201}" dt="2020-07-20T19:08:00.825" v="1296" actId="478"/>
          <ac:cxnSpMkLst>
            <pc:docMk/>
            <pc:sldMk cId="1983705549" sldId="21473"/>
            <ac:cxnSpMk id="30" creationId="{EE09F79D-A1B2-4AE0-8DF3-AC45A5706721}"/>
          </ac:cxnSpMkLst>
        </pc:cxnChg>
        <pc:cxnChg chg="del">
          <ac:chgData name="Cory Maass" userId="bfc240bb-ff49-402e-9b4c-4f906af74ba0" providerId="ADAL" clId="{CD683A30-039A-494F-B1DC-4491C1E3F201}" dt="2020-07-20T19:07:59.050" v="1295" actId="478"/>
          <ac:cxnSpMkLst>
            <pc:docMk/>
            <pc:sldMk cId="1983705549" sldId="21473"/>
            <ac:cxnSpMk id="31" creationId="{F15C33D2-479E-40CE-AA45-574FCD316C5A}"/>
          </ac:cxnSpMkLst>
        </pc:cxnChg>
        <pc:cxnChg chg="del">
          <ac:chgData name="Cory Maass" userId="bfc240bb-ff49-402e-9b4c-4f906af74ba0" providerId="ADAL" clId="{CD683A30-039A-494F-B1DC-4491C1E3F201}" dt="2020-07-20T19:07:57.782" v="1293" actId="478"/>
          <ac:cxnSpMkLst>
            <pc:docMk/>
            <pc:sldMk cId="1983705549" sldId="21473"/>
            <ac:cxnSpMk id="32" creationId="{34FA0227-BDE0-4D37-AF10-A320175A89A3}"/>
          </ac:cxnSpMkLst>
        </pc:cxnChg>
        <pc:cxnChg chg="del">
          <ac:chgData name="Cory Maass" userId="bfc240bb-ff49-402e-9b4c-4f906af74ba0" providerId="ADAL" clId="{CD683A30-039A-494F-B1DC-4491C1E3F201}" dt="2020-07-20T19:07:58.264" v="1294" actId="478"/>
          <ac:cxnSpMkLst>
            <pc:docMk/>
            <pc:sldMk cId="1983705549" sldId="21473"/>
            <ac:cxnSpMk id="33" creationId="{DD9D5AEB-E225-40FB-B26C-A223303B4DBB}"/>
          </ac:cxnSpMkLst>
        </pc:cxnChg>
        <pc:cxnChg chg="del">
          <ac:chgData name="Cory Maass" userId="bfc240bb-ff49-402e-9b4c-4f906af74ba0" providerId="ADAL" clId="{CD683A30-039A-494F-B1DC-4491C1E3F201}" dt="2020-07-20T19:07:56.677" v="1292" actId="478"/>
          <ac:cxnSpMkLst>
            <pc:docMk/>
            <pc:sldMk cId="1983705549" sldId="21473"/>
            <ac:cxnSpMk id="34" creationId="{EAB8A3FF-DF9A-47ED-B123-A43113CA7545}"/>
          </ac:cxnSpMkLst>
        </pc:cxnChg>
        <pc:cxnChg chg="del">
          <ac:chgData name="Cory Maass" userId="bfc240bb-ff49-402e-9b4c-4f906af74ba0" providerId="ADAL" clId="{CD683A30-039A-494F-B1DC-4491C1E3F201}" dt="2020-07-20T19:07:54.471" v="1290" actId="478"/>
          <ac:cxnSpMkLst>
            <pc:docMk/>
            <pc:sldMk cId="1983705549" sldId="21473"/>
            <ac:cxnSpMk id="35" creationId="{A0DD3915-0918-4665-992B-4CC78662FBCA}"/>
          </ac:cxnSpMkLst>
        </pc:cxnChg>
      </pc:sldChg>
      <pc:sldChg chg="addSp delSp modSp add mod setBg">
        <pc:chgData name="Cory Maass" userId="bfc240bb-ff49-402e-9b4c-4f906af74ba0" providerId="ADAL" clId="{CD683A30-039A-494F-B1DC-4491C1E3F201}" dt="2020-07-20T18:32:57.156" v="920" actId="26606"/>
        <pc:sldMkLst>
          <pc:docMk/>
          <pc:sldMk cId="709148367" sldId="21474"/>
        </pc:sldMkLst>
        <pc:spChg chg="mod">
          <ac:chgData name="Cory Maass" userId="bfc240bb-ff49-402e-9b4c-4f906af74ba0" providerId="ADAL" clId="{CD683A30-039A-494F-B1DC-4491C1E3F201}" dt="2020-07-20T18:32:57.156" v="920" actId="26606"/>
          <ac:spMkLst>
            <pc:docMk/>
            <pc:sldMk cId="709148367" sldId="21474"/>
            <ac:spMk id="2" creationId="{DDEE2168-6BD8-4DA4-8D4C-9354F12D7A79}"/>
          </ac:spMkLst>
        </pc:spChg>
        <pc:spChg chg="mod">
          <ac:chgData name="Cory Maass" userId="bfc240bb-ff49-402e-9b4c-4f906af74ba0" providerId="ADAL" clId="{CD683A30-039A-494F-B1DC-4491C1E3F201}" dt="2020-07-20T18:32:57.156" v="920" actId="26606"/>
          <ac:spMkLst>
            <pc:docMk/>
            <pc:sldMk cId="709148367" sldId="21474"/>
            <ac:spMk id="3" creationId="{8A1EB12C-262A-49C2-A1BB-0107C6E0CDB3}"/>
          </ac:spMkLst>
        </pc:spChg>
        <pc:spChg chg="add del">
          <ac:chgData name="Cory Maass" userId="bfc240bb-ff49-402e-9b4c-4f906af74ba0" providerId="ADAL" clId="{CD683A30-039A-494F-B1DC-4491C1E3F201}" dt="2020-07-20T18:32:57.148" v="919" actId="26606"/>
          <ac:spMkLst>
            <pc:docMk/>
            <pc:sldMk cId="709148367" sldId="21474"/>
            <ac:spMk id="9" creationId="{3CD9DF72-87A3-404E-A828-84CBF11A8303}"/>
          </ac:spMkLst>
        </pc:spChg>
        <pc:picChg chg="add mod ord">
          <ac:chgData name="Cory Maass" userId="bfc240bb-ff49-402e-9b4c-4f906af74ba0" providerId="ADAL" clId="{CD683A30-039A-494F-B1DC-4491C1E3F201}" dt="2020-07-20T18:32:57.156" v="920" actId="26606"/>
          <ac:picMkLst>
            <pc:docMk/>
            <pc:sldMk cId="709148367" sldId="21474"/>
            <ac:picMk id="4" creationId="{C8D35B23-66E8-44AC-9107-7472A3DFA5AA}"/>
          </ac:picMkLst>
        </pc:picChg>
        <pc:cxnChg chg="add del">
          <ac:chgData name="Cory Maass" userId="bfc240bb-ff49-402e-9b4c-4f906af74ba0" providerId="ADAL" clId="{CD683A30-039A-494F-B1DC-4491C1E3F201}" dt="2020-07-20T18:32:57.148" v="919" actId="26606"/>
          <ac:cxnSpMkLst>
            <pc:docMk/>
            <pc:sldMk cId="709148367" sldId="21474"/>
            <ac:cxnSpMk id="11" creationId="{20E3A342-4D61-4E3F-AF90-1AB42AEB96CC}"/>
          </ac:cxnSpMkLst>
        </pc:cxnChg>
        <pc:cxnChg chg="add">
          <ac:chgData name="Cory Maass" userId="bfc240bb-ff49-402e-9b4c-4f906af74ba0" providerId="ADAL" clId="{CD683A30-039A-494F-B1DC-4491C1E3F201}" dt="2020-07-20T18:32:57.156" v="920" actId="26606"/>
          <ac:cxnSpMkLst>
            <pc:docMk/>
            <pc:sldMk cId="709148367" sldId="21474"/>
            <ac:cxnSpMk id="13" creationId="{E4A809D5-3600-46D4-A466-67F2349A54FB}"/>
          </ac:cxnSpMkLst>
        </pc:cxnChg>
      </pc:sldChg>
      <pc:sldChg chg="addSp delSp modSp add mod setBg">
        <pc:chgData name="Cory Maass" userId="bfc240bb-ff49-402e-9b4c-4f906af74ba0" providerId="ADAL" clId="{CD683A30-039A-494F-B1DC-4491C1E3F201}" dt="2020-07-20T19:20:37.260" v="1654" actId="14100"/>
        <pc:sldMkLst>
          <pc:docMk/>
          <pc:sldMk cId="2943188609" sldId="21475"/>
        </pc:sldMkLst>
        <pc:spChg chg="del mod">
          <ac:chgData name="Cory Maass" userId="bfc240bb-ff49-402e-9b4c-4f906af74ba0" providerId="ADAL" clId="{CD683A30-039A-494F-B1DC-4491C1E3F201}" dt="2020-07-20T19:19:57.671" v="1650" actId="478"/>
          <ac:spMkLst>
            <pc:docMk/>
            <pc:sldMk cId="2943188609" sldId="21475"/>
            <ac:spMk id="2" creationId="{B5E72AD7-BDA6-4F12-BEE7-479A11756D5B}"/>
          </ac:spMkLst>
        </pc:spChg>
        <pc:spChg chg="mod ord">
          <ac:chgData name="Cory Maass" userId="bfc240bb-ff49-402e-9b4c-4f906af74ba0" providerId="ADAL" clId="{CD683A30-039A-494F-B1DC-4491C1E3F201}" dt="2020-07-20T19:20:08.714" v="1652" actId="1076"/>
          <ac:spMkLst>
            <pc:docMk/>
            <pc:sldMk cId="2943188609" sldId="21475"/>
            <ac:spMk id="3" creationId="{42D30509-4E47-44A8-A1C8-0227B2CC8887}"/>
          </ac:spMkLst>
        </pc:spChg>
        <pc:spChg chg="add mod">
          <ac:chgData name="Cory Maass" userId="bfc240bb-ff49-402e-9b4c-4f906af74ba0" providerId="ADAL" clId="{CD683A30-039A-494F-B1DC-4491C1E3F201}" dt="2020-07-20T19:19:57.671" v="1650" actId="478"/>
          <ac:spMkLst>
            <pc:docMk/>
            <pc:sldMk cId="2943188609" sldId="21475"/>
            <ac:spMk id="6" creationId="{C0CD9DD2-C232-4283-86A7-9A2104E70443}"/>
          </ac:spMkLst>
        </pc:spChg>
        <pc:spChg chg="add">
          <ac:chgData name="Cory Maass" userId="bfc240bb-ff49-402e-9b4c-4f906af74ba0" providerId="ADAL" clId="{CD683A30-039A-494F-B1DC-4491C1E3F201}" dt="2020-07-20T19:19:21.875" v="1640" actId="26606"/>
          <ac:spMkLst>
            <pc:docMk/>
            <pc:sldMk cId="2943188609" sldId="21475"/>
            <ac:spMk id="9" creationId="{F56F5174-31D9-4DBB-AAB7-A1FD7BDB1352}"/>
          </ac:spMkLst>
        </pc:spChg>
        <pc:spChg chg="add">
          <ac:chgData name="Cory Maass" userId="bfc240bb-ff49-402e-9b4c-4f906af74ba0" providerId="ADAL" clId="{CD683A30-039A-494F-B1DC-4491C1E3F201}" dt="2020-07-20T19:19:21.875" v="1640" actId="26606"/>
          <ac:spMkLst>
            <pc:docMk/>
            <pc:sldMk cId="2943188609" sldId="21475"/>
            <ac:spMk id="13" creationId="{F9A95BEE-6BB1-4A28-A8E6-A34B2E42EF87}"/>
          </ac:spMkLst>
        </pc:spChg>
        <pc:picChg chg="add mod">
          <ac:chgData name="Cory Maass" userId="bfc240bb-ff49-402e-9b4c-4f906af74ba0" providerId="ADAL" clId="{CD683A30-039A-494F-B1DC-4491C1E3F201}" dt="2020-07-20T19:20:37.260" v="1654" actId="14100"/>
          <ac:picMkLst>
            <pc:docMk/>
            <pc:sldMk cId="2943188609" sldId="21475"/>
            <ac:picMk id="4" creationId="{73A9060A-44EA-4D39-A251-11961AD43D47}"/>
          </ac:picMkLst>
        </pc:picChg>
        <pc:picChg chg="add">
          <ac:chgData name="Cory Maass" userId="bfc240bb-ff49-402e-9b4c-4f906af74ba0" providerId="ADAL" clId="{CD683A30-039A-494F-B1DC-4491C1E3F201}" dt="2020-07-20T19:19:21.875" v="1640" actId="26606"/>
          <ac:picMkLst>
            <pc:docMk/>
            <pc:sldMk cId="2943188609" sldId="21475"/>
            <ac:picMk id="11" creationId="{AE113210-7872-481A-ADE6-3A05CCAF5EB2}"/>
          </ac:picMkLst>
        </pc:picChg>
      </pc:sldChg>
      <pc:sldChg chg="addSp delSp modSp add">
        <pc:chgData name="Cory Maass" userId="bfc240bb-ff49-402e-9b4c-4f906af74ba0" providerId="ADAL" clId="{CD683A30-039A-494F-B1DC-4491C1E3F201}" dt="2020-07-20T19:33:28.480" v="1888" actId="313"/>
        <pc:sldMkLst>
          <pc:docMk/>
          <pc:sldMk cId="3157495267" sldId="21476"/>
        </pc:sldMkLst>
        <pc:spChg chg="mod">
          <ac:chgData name="Cory Maass" userId="bfc240bb-ff49-402e-9b4c-4f906af74ba0" providerId="ADAL" clId="{CD683A30-039A-494F-B1DC-4491C1E3F201}" dt="2020-07-20T19:26:32.665" v="1666" actId="20577"/>
          <ac:spMkLst>
            <pc:docMk/>
            <pc:sldMk cId="3157495267" sldId="21476"/>
            <ac:spMk id="2" creationId="{B0998865-01D5-45BD-A215-A4F5615CBE7E}"/>
          </ac:spMkLst>
        </pc:spChg>
        <pc:spChg chg="mod">
          <ac:chgData name="Cory Maass" userId="bfc240bb-ff49-402e-9b4c-4f906af74ba0" providerId="ADAL" clId="{CD683A30-039A-494F-B1DC-4491C1E3F201}" dt="2020-07-20T19:33:28.480" v="1888" actId="313"/>
          <ac:spMkLst>
            <pc:docMk/>
            <pc:sldMk cId="3157495267" sldId="21476"/>
            <ac:spMk id="3" creationId="{EDD33D43-EFFD-4761-8ADB-3D95F3426DEA}"/>
          </ac:spMkLst>
        </pc:spChg>
        <pc:graphicFrameChg chg="add del mod modGraphic">
          <ac:chgData name="Cory Maass" userId="bfc240bb-ff49-402e-9b4c-4f906af74ba0" providerId="ADAL" clId="{CD683A30-039A-494F-B1DC-4491C1E3F201}" dt="2020-07-20T19:31:30.698" v="1848" actId="3680"/>
          <ac:graphicFrameMkLst>
            <pc:docMk/>
            <pc:sldMk cId="3157495267" sldId="21476"/>
            <ac:graphicFrameMk id="4" creationId="{F6909D55-BFAF-4E45-A6A6-B0D6F163DA79}"/>
          </ac:graphicFrameMkLst>
        </pc:graphicFrameChg>
      </pc:sldChg>
    </pc:docChg>
  </pc:docChgLst>
  <pc:docChgLst>
    <pc:chgData name="Cory Maass" userId="bfc240bb-ff49-402e-9b4c-4f906af74ba0" providerId="ADAL" clId="{98B081D7-5D34-41C7-B0FD-2F93746F4343}"/>
    <pc:docChg chg="custSel modSld">
      <pc:chgData name="Cory Maass" userId="bfc240bb-ff49-402e-9b4c-4f906af74ba0" providerId="ADAL" clId="{98B081D7-5D34-41C7-B0FD-2F93746F4343}" dt="2020-07-27T19:50:36.363" v="45" actId="14"/>
      <pc:docMkLst>
        <pc:docMk/>
      </pc:docMkLst>
      <pc:sldChg chg="modSp">
        <pc:chgData name="Cory Maass" userId="bfc240bb-ff49-402e-9b4c-4f906af74ba0" providerId="ADAL" clId="{98B081D7-5D34-41C7-B0FD-2F93746F4343}" dt="2020-07-27T19:50:36.363" v="45" actId="14"/>
        <pc:sldMkLst>
          <pc:docMk/>
          <pc:sldMk cId="1983705549" sldId="21473"/>
        </pc:sldMkLst>
        <pc:spChg chg="mod">
          <ac:chgData name="Cory Maass" userId="bfc240bb-ff49-402e-9b4c-4f906af74ba0" providerId="ADAL" clId="{98B081D7-5D34-41C7-B0FD-2F93746F4343}" dt="2020-07-27T19:50:36.363" v="45" actId="14"/>
          <ac:spMkLst>
            <pc:docMk/>
            <pc:sldMk cId="1983705549" sldId="21473"/>
            <ac:spMk id="3" creationId="{60A19A6F-492F-42E0-B096-6E1E20B45165}"/>
          </ac:spMkLst>
        </pc:spChg>
      </pc:sldChg>
      <pc:sldChg chg="modSp">
        <pc:chgData name="Cory Maass" userId="bfc240bb-ff49-402e-9b4c-4f906af74ba0" providerId="ADAL" clId="{98B081D7-5D34-41C7-B0FD-2F93746F4343}" dt="2020-07-27T19:32:34.893" v="25" actId="255"/>
        <pc:sldMkLst>
          <pc:docMk/>
          <pc:sldMk cId="2943188609" sldId="21475"/>
        </pc:sldMkLst>
        <pc:spChg chg="mod">
          <ac:chgData name="Cory Maass" userId="bfc240bb-ff49-402e-9b4c-4f906af74ba0" providerId="ADAL" clId="{98B081D7-5D34-41C7-B0FD-2F93746F4343}" dt="2020-07-27T19:32:34.893" v="25" actId="255"/>
          <ac:spMkLst>
            <pc:docMk/>
            <pc:sldMk cId="2943188609" sldId="21475"/>
            <ac:spMk id="3" creationId="{42D30509-4E47-44A8-A1C8-0227B2CC8887}"/>
          </ac:spMkLst>
        </pc:spChg>
      </pc:sldChg>
      <pc:sldChg chg="modSp">
        <pc:chgData name="Cory Maass" userId="bfc240bb-ff49-402e-9b4c-4f906af74ba0" providerId="ADAL" clId="{98B081D7-5D34-41C7-B0FD-2F93746F4343}" dt="2020-07-27T19:32:59.084" v="38" actId="20577"/>
        <pc:sldMkLst>
          <pc:docMk/>
          <pc:sldMk cId="3157495267" sldId="21476"/>
        </pc:sldMkLst>
        <pc:spChg chg="mod">
          <ac:chgData name="Cory Maass" userId="bfc240bb-ff49-402e-9b4c-4f906af74ba0" providerId="ADAL" clId="{98B081D7-5D34-41C7-B0FD-2F93746F4343}" dt="2020-07-27T19:32:59.084" v="38" actId="20577"/>
          <ac:spMkLst>
            <pc:docMk/>
            <pc:sldMk cId="3157495267" sldId="21476"/>
            <ac:spMk id="3" creationId="{EDD33D43-EFFD-4761-8ADB-3D95F3426DEA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6371B513-8A8D-4D53-8C40-8509FF145A09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8D09F799-D441-49E7-B9A7-3D640B373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18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30804" y="3204410"/>
            <a:ext cx="8227596" cy="2154989"/>
          </a:xfrm>
        </p:spPr>
        <p:txBody>
          <a:bodyPr anchor="t" anchorCtr="0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accent1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0804" y="1451728"/>
            <a:ext cx="8227596" cy="1655762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800">
                <a:solidFill>
                  <a:schemeClr val="accent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CAC77769-C911-4E28-9340-E62940FD1081}"/>
              </a:ext>
            </a:extLst>
          </p:cNvPr>
          <p:cNvSpPr/>
          <p:nvPr userDrawn="1"/>
        </p:nvSpPr>
        <p:spPr>
          <a:xfrm>
            <a:off x="9860211" y="-15031"/>
            <a:ext cx="2331789" cy="229106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3F3EEC4F-5D1F-4B49-BDEB-812D80923B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8" t="10556" r="14582" b="10833"/>
          <a:stretch/>
        </p:blipFill>
        <p:spPr>
          <a:xfrm>
            <a:off x="11497510" y="6002847"/>
            <a:ext cx="512452" cy="680864"/>
          </a:xfrm>
          <a:prstGeom prst="rect">
            <a:avLst/>
          </a:prstGeom>
        </p:spPr>
      </p:pic>
      <p:pic>
        <p:nvPicPr>
          <p:cNvPr id="8" name="Picture 7" descr="A picture containing nature, fire, dark, man&#10;&#10;Description automatically generated">
            <a:extLst>
              <a:ext uri="{FF2B5EF4-FFF2-40B4-BE49-F238E27FC236}">
                <a16:creationId xmlns:a16="http://schemas.microsoft.com/office/drawing/2014/main" id="{28D367AC-9BA7-44F7-B50B-9FF226BD68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132" b="22230"/>
          <a:stretch/>
        </p:blipFill>
        <p:spPr>
          <a:xfrm>
            <a:off x="0" y="-15031"/>
            <a:ext cx="11887200" cy="6873032"/>
          </a:xfrm>
          <a:prstGeom prst="rect">
            <a:avLst/>
          </a:prstGeom>
        </p:spPr>
      </p:pic>
      <p:pic>
        <p:nvPicPr>
          <p:cNvPr id="9" name="Picture 8" descr="A picture containing food&#10;&#10;Description automatically generated">
            <a:extLst>
              <a:ext uri="{FF2B5EF4-FFF2-40B4-BE49-F238E27FC236}">
                <a16:creationId xmlns:a16="http://schemas.microsoft.com/office/drawing/2014/main" id="{CD2EAEF2-05F7-4BCE-AF28-DF8C7240501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2846"/>
            <a:ext cx="2672353" cy="85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679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504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nature, fire, dark, man&#10;&#10;Description automatically generated">
            <a:extLst>
              <a:ext uri="{FF2B5EF4-FFF2-40B4-BE49-F238E27FC236}">
                <a16:creationId xmlns:a16="http://schemas.microsoft.com/office/drawing/2014/main" id="{E39EC8CA-07F1-427E-9A56-50E6C8D39B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63" b="22230"/>
          <a:stretch/>
        </p:blipFill>
        <p:spPr>
          <a:xfrm>
            <a:off x="304800" y="0"/>
            <a:ext cx="11887200" cy="6858000"/>
          </a:xfrm>
          <a:prstGeom prst="rect">
            <a:avLst/>
          </a:prstGeom>
        </p:spPr>
      </p:pic>
      <p:pic>
        <p:nvPicPr>
          <p:cNvPr id="5" name="Picture 4" descr="A picture containing text, clock, sitting, wooden&#10;&#10;Description automatically generated">
            <a:extLst>
              <a:ext uri="{FF2B5EF4-FFF2-40B4-BE49-F238E27FC236}">
                <a16:creationId xmlns:a16="http://schemas.microsoft.com/office/drawing/2014/main" id="{C75CEC75-987E-468D-823B-BFEF378F47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25" y="3055940"/>
            <a:ext cx="4067489" cy="56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33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k object 16">
            <a:extLst>
              <a:ext uri="{FF2B5EF4-FFF2-40B4-BE49-F238E27FC236}">
                <a16:creationId xmlns:a16="http://schemas.microsoft.com/office/drawing/2014/main" id="{DA05A934-C29D-43C2-B017-A41F199B15DA}"/>
              </a:ext>
            </a:extLst>
          </p:cNvPr>
          <p:cNvSpPr/>
          <p:nvPr userDrawn="1"/>
        </p:nvSpPr>
        <p:spPr>
          <a:xfrm>
            <a:off x="9207500" y="0"/>
            <a:ext cx="2984500" cy="191110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790" y="132348"/>
            <a:ext cx="10515600" cy="1070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790" y="1335507"/>
            <a:ext cx="11097126" cy="4948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6B9E3A78-B453-42CE-B4AD-19491A098F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8" t="10556" r="14582" b="10833"/>
          <a:stretch/>
        </p:blipFill>
        <p:spPr>
          <a:xfrm>
            <a:off x="11497510" y="6002847"/>
            <a:ext cx="512452" cy="680864"/>
          </a:xfrm>
          <a:prstGeom prst="rect">
            <a:avLst/>
          </a:prstGeom>
        </p:spPr>
      </p:pic>
      <p:pic>
        <p:nvPicPr>
          <p:cNvPr id="6" name="Picture 5" descr="A picture containing food&#10;&#10;Description automatically generated">
            <a:extLst>
              <a:ext uri="{FF2B5EF4-FFF2-40B4-BE49-F238E27FC236}">
                <a16:creationId xmlns:a16="http://schemas.microsoft.com/office/drawing/2014/main" id="{31C0C408-4550-4C29-8A52-63474EF2A32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2846"/>
            <a:ext cx="2672353" cy="85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648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6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1D9FDB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ebassembly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skclusive.github.io/Skclusive.Blazor.Samples/Dashboard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lazored" TargetMode="External"/><Relationship Id="rId13" Type="http://schemas.openxmlformats.org/officeDocument/2006/relationships/hyperlink" Target="https://www.telerik.com/blazor-ui" TargetMode="External"/><Relationship Id="rId3" Type="http://schemas.openxmlformats.org/officeDocument/2006/relationships/hyperlink" Target="https://dotnet.microsoft.com/apps/aspnet/web-apps/blazor" TargetMode="External"/><Relationship Id="rId7" Type="http://schemas.openxmlformats.org/officeDocument/2006/relationships/hyperlink" Target="https://github.com/skclusive/Skclusive.Material.Component" TargetMode="External"/><Relationship Id="rId12" Type="http://schemas.openxmlformats.org/officeDocument/2006/relationships/hyperlink" Target="https://blazor.syncfusion.com/" TargetMode="External"/><Relationship Id="rId2" Type="http://schemas.openxmlformats.org/officeDocument/2006/relationships/hyperlink" Target="https://webassembly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okemon.com/us/pokedex/" TargetMode="External"/><Relationship Id="rId11" Type="http://schemas.openxmlformats.org/officeDocument/2006/relationships/hyperlink" Target="https://blazor.radzen.com/" TargetMode="External"/><Relationship Id="rId5" Type="http://schemas.openxmlformats.org/officeDocument/2006/relationships/hyperlink" Target="https://github.com/CoryGM/GMICodeCamp2020" TargetMode="External"/><Relationship Id="rId10" Type="http://schemas.openxmlformats.org/officeDocument/2006/relationships/hyperlink" Target="https://www.matblazor.com/" TargetMode="External"/><Relationship Id="rId4" Type="http://schemas.openxmlformats.org/officeDocument/2006/relationships/hyperlink" Target="https://blazor-university.com/" TargetMode="External"/><Relationship Id="rId9" Type="http://schemas.openxmlformats.org/officeDocument/2006/relationships/hyperlink" Target="https://blazorise.com/" TargetMode="External"/><Relationship Id="rId14" Type="http://schemas.openxmlformats.org/officeDocument/2006/relationships/hyperlink" Target="https://www.devexpress.com/blazo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7A6101-06A2-4759-882F-28579D841A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4787" y="1621673"/>
            <a:ext cx="8227596" cy="1254049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WebAssembly</a:t>
            </a:r>
            <a:r>
              <a:rPr lang="en-US" dirty="0"/>
              <a:t> Development With Blazor</a:t>
            </a:r>
            <a:br>
              <a:rPr lang="en-US" dirty="0"/>
            </a:b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B621F02-5AF4-4386-B705-7A05772B7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0804" y="2875722"/>
            <a:ext cx="8227596" cy="90094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Cory Maass</a:t>
            </a:r>
          </a:p>
          <a:p>
            <a:r>
              <a:rPr lang="en-US" dirty="0"/>
              <a:t>July 31, 2020</a:t>
            </a:r>
          </a:p>
        </p:txBody>
      </p:sp>
    </p:spTree>
    <p:extLst>
      <p:ext uri="{BB962C8B-B14F-4D97-AF65-F5344CB8AC3E}">
        <p14:creationId xmlns:p14="http://schemas.microsoft.com/office/powerpoint/2010/main" val="106898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E2168-6BD8-4DA4-8D4C-9354F12D7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Cory Maass</a:t>
            </a:r>
            <a:endParaRPr lang="en-US" dirty="0"/>
          </a:p>
        </p:txBody>
      </p:sp>
      <p:cxnSp>
        <p:nvCxnSpPr>
          <p:cNvPr id="13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EB12C-262A-49C2-A1BB-0107C6E0C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/>
              <a:t>At General Mills for 8 years</a:t>
            </a:r>
          </a:p>
          <a:p>
            <a:r>
              <a:rPr lang="en-US" sz="1800"/>
              <a:t>Solution Architect in Enterprise Data Capabilities</a:t>
            </a:r>
          </a:p>
          <a:p>
            <a:pPr lvl="1"/>
            <a:r>
              <a:rPr lang="en-US" sz="1800"/>
              <a:t>Solution Architect in EDDS (Jason Staloch)</a:t>
            </a:r>
          </a:p>
          <a:p>
            <a:pPr lvl="1"/>
            <a:r>
              <a:rPr lang="en-US" sz="1800"/>
              <a:t>Governance TFL </a:t>
            </a:r>
          </a:p>
          <a:p>
            <a:pPr lvl="1"/>
            <a:endParaRPr lang="en-US" sz="1800"/>
          </a:p>
          <a:p>
            <a:r>
              <a:rPr lang="en-US" sz="1800"/>
              <a:t>Original architect for go/demand</a:t>
            </a:r>
          </a:p>
          <a:p>
            <a:r>
              <a:rPr lang="en-US" sz="1800"/>
              <a:t>Creator of the Meeting Minders</a:t>
            </a:r>
          </a:p>
          <a:p>
            <a:r>
              <a:rPr lang="en-US" sz="1800"/>
              <a:t>Leading App Dev Cloud Discovery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D35B23-66E8-44AC-9107-7472A3DFA5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58" r="16300"/>
          <a:stretch/>
        </p:blipFill>
        <p:spPr>
          <a:xfrm>
            <a:off x="5878849" y="10"/>
            <a:ext cx="6313150" cy="68579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09148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960E-C05C-4A35-A270-C624B0D73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7822C-C4A8-4ED3-A0DA-6FC1088A6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WebAssembly</a:t>
            </a:r>
            <a:r>
              <a:rPr lang="en-US" dirty="0"/>
              <a:t> (abbreviated </a:t>
            </a:r>
            <a:r>
              <a:rPr lang="en-US" i="1" dirty="0" err="1"/>
              <a:t>Wasm</a:t>
            </a:r>
            <a:r>
              <a:rPr lang="en-US" dirty="0"/>
              <a:t>) is a binary instruction format for a stack-based virtual machine. </a:t>
            </a:r>
            <a:r>
              <a:rPr lang="en-US" dirty="0" err="1"/>
              <a:t>Wasm</a:t>
            </a:r>
            <a:r>
              <a:rPr lang="en-US" dirty="0"/>
              <a:t> is designed as a portable compilation target for programming languages, enabling deployment on the web for client and server applications.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457200" lvl="1" indent="0" algn="ctr">
              <a:buNone/>
            </a:pPr>
            <a:r>
              <a:rPr lang="en-US" dirty="0">
                <a:hlinkClick r:id="rId2"/>
              </a:rPr>
              <a:t>https://webassembly.org/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5BF1C2-A0A1-4D21-A930-3BF9CCA84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346" y="3203713"/>
            <a:ext cx="1926992" cy="258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3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1B352-B08B-439D-8AE2-8C970AB0D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Yeah, but…..why?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338E0-9FC5-4642-B736-A2ED0E1B9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development landscape</a:t>
            </a:r>
          </a:p>
          <a:p>
            <a:pPr lvl="1"/>
            <a:r>
              <a:rPr lang="en-US" dirty="0"/>
              <a:t>Have you tried creating a new Angular or React application? How about creating one without using Webpack under the covers?</a:t>
            </a:r>
          </a:p>
          <a:p>
            <a:pPr lvl="1"/>
            <a:r>
              <a:rPr lang="en-US" dirty="0"/>
              <a:t>How many </a:t>
            </a:r>
            <a:r>
              <a:rPr lang="en-US" dirty="0">
                <a:latin typeface="Consolas" panose="020B0609020204030204" pitchFamily="49" charset="0"/>
              </a:rPr>
              <a:t>npm</a:t>
            </a:r>
            <a:r>
              <a:rPr lang="en-US" dirty="0"/>
              <a:t> packages were required?</a:t>
            </a:r>
            <a:br>
              <a:rPr lang="en-US" dirty="0"/>
            </a:br>
            <a:endParaRPr lang="en-US" dirty="0"/>
          </a:p>
          <a:p>
            <a:r>
              <a:rPr lang="en-US" dirty="0"/>
              <a:t>Performance</a:t>
            </a:r>
          </a:p>
          <a:p>
            <a:endParaRPr lang="en-US" dirty="0"/>
          </a:p>
          <a:p>
            <a:r>
              <a:rPr lang="en-US" dirty="0"/>
              <a:t>Browser Supported</a:t>
            </a:r>
          </a:p>
          <a:p>
            <a:pPr lvl="1"/>
            <a:r>
              <a:rPr lang="en-US" dirty="0"/>
              <a:t>With one notable exception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BA7499-B762-4361-AD5A-608C7E280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9590" y="3809584"/>
            <a:ext cx="4770782" cy="268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57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CA982-DFE9-42BF-B30E-B4680EAC8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Languages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7A108-85CA-4242-9A27-B197B5A9D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 40!</a:t>
            </a:r>
          </a:p>
          <a:p>
            <a:endParaRPr lang="en-US" dirty="0"/>
          </a:p>
          <a:p>
            <a:r>
              <a:rPr lang="en-US" dirty="0"/>
              <a:t>Including:</a:t>
            </a:r>
          </a:p>
          <a:p>
            <a:pPr lvl="1"/>
            <a:r>
              <a:rPr lang="en-US" dirty="0"/>
              <a:t>C/C++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Go</a:t>
            </a:r>
          </a:p>
          <a:p>
            <a:pPr lvl="1"/>
            <a:r>
              <a:rPr lang="en-US" dirty="0"/>
              <a:t>Rust</a:t>
            </a:r>
          </a:p>
          <a:p>
            <a:pPr lvl="1"/>
            <a:r>
              <a:rPr lang="en-US" dirty="0"/>
              <a:t>Java</a:t>
            </a:r>
          </a:p>
          <a:p>
            <a:pPr lvl="1"/>
            <a:r>
              <a:rPr lang="en-US" dirty="0"/>
              <a:t>PHP</a:t>
            </a:r>
          </a:p>
          <a:p>
            <a:pPr lvl="1"/>
            <a:r>
              <a:rPr lang="en-US" dirty="0"/>
              <a:t>.NET</a:t>
            </a:r>
          </a:p>
          <a:p>
            <a:endParaRPr lang="en-US" dirty="0"/>
          </a:p>
        </p:txBody>
      </p:sp>
      <p:pic>
        <p:nvPicPr>
          <p:cNvPr id="1026" name="Picture 2" descr="Chris Sainty - Building next generation web apps with Blazor | Meetup">
            <a:extLst>
              <a:ext uri="{FF2B5EF4-FFF2-40B4-BE49-F238E27FC236}">
                <a16:creationId xmlns:a16="http://schemas.microsoft.com/office/drawing/2014/main" id="{F6D07171-7550-4E1D-821E-54EC3CAEE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021" y="2992156"/>
            <a:ext cx="3321327" cy="1871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741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0F30C-CD25-4C82-8A0E-0356F6396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1DFED-F41E-4150-AFD8-72F64D8EA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Single Page Application Development Framework</a:t>
            </a:r>
          </a:p>
          <a:p>
            <a:r>
              <a:rPr lang="en-US" dirty="0"/>
              <a:t>Browser + Razor = Blazor? (Must be new math)</a:t>
            </a:r>
          </a:p>
          <a:p>
            <a:r>
              <a:rPr lang="en-US" dirty="0"/>
              <a:t>Open Source, owned by the .NET Foundation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What it is Not</a:t>
            </a:r>
          </a:p>
          <a:p>
            <a:r>
              <a:rPr lang="en-US" dirty="0"/>
              <a:t>Browser plug-in</a:t>
            </a:r>
          </a:p>
          <a:p>
            <a:r>
              <a:rPr lang="en-US" dirty="0"/>
              <a:t>Silverlight or Flash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4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41A21-A330-4C53-80B1-C17E58D51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19A6F-492F-42E0-B096-6E1E20B45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Started as an experiment by Steve Sanderson</a:t>
            </a:r>
          </a:p>
          <a:p>
            <a:r>
              <a:rPr lang="en-US" dirty="0"/>
              <a:t>Two Flavors</a:t>
            </a:r>
          </a:p>
          <a:p>
            <a:pPr lvl="1"/>
            <a:r>
              <a:rPr lang="en-US" dirty="0"/>
              <a:t>Blazor Server – Original version</a:t>
            </a:r>
          </a:p>
          <a:p>
            <a:pPr lvl="1"/>
            <a:r>
              <a:rPr lang="en-US" dirty="0"/>
              <a:t>Blazor WASM - Officially release in </a:t>
            </a:r>
            <a:r>
              <a:rPr lang="en-US"/>
              <a:t>May 2020</a:t>
            </a:r>
            <a:endParaRPr lang="en-US" dirty="0"/>
          </a:p>
          <a:p>
            <a:endParaRPr lang="en-US" dirty="0"/>
          </a:p>
          <a:p>
            <a:r>
              <a:rPr lang="en-US" dirty="0"/>
              <a:t>Prerequisites</a:t>
            </a:r>
          </a:p>
          <a:p>
            <a:pPr lvl="1"/>
            <a:r>
              <a:rPr lang="en-US" dirty="0"/>
              <a:t>Visual Studio 2019 16.6 or later</a:t>
            </a:r>
          </a:p>
          <a:p>
            <a:pPr lvl="1"/>
            <a:r>
              <a:rPr lang="en-US" dirty="0"/>
              <a:t>.NET Core 3.1.201 or later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Demo (</a:t>
            </a:r>
            <a:r>
              <a:rPr lang="en-US" dirty="0">
                <a:hlinkClick r:id="rId2"/>
              </a:rPr>
              <a:t>https://skclusive.github.io/Skclusive.Blazor.Samples/Dashboard/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705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A9060A-44EA-4D39-A251-11961AD43D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2" b="21502"/>
          <a:stretch/>
        </p:blipFill>
        <p:spPr>
          <a:xfrm>
            <a:off x="58021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30509-4E47-44A8-A1C8-0227B2CC8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2896" y="1335507"/>
            <a:ext cx="5614874" cy="3639289"/>
          </a:xfrm>
        </p:spPr>
        <p:txBody>
          <a:bodyPr anchor="ctr">
            <a:normAutofit/>
          </a:bodyPr>
          <a:lstStyle/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000000"/>
                </a:solidFill>
              </a:rPr>
              <a:t>“This is Code Camp; </a:t>
            </a:r>
          </a:p>
          <a:p>
            <a:pPr marL="0" indent="0">
              <a:buNone/>
            </a:pPr>
            <a:r>
              <a:rPr lang="en-US" sz="4800" dirty="0">
                <a:solidFill>
                  <a:srgbClr val="000000"/>
                </a:solidFill>
              </a:rPr>
              <a:t>not Slide Camp.”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-Wilson Gibbins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0CD9DD2-C232-4283-86A7-9A2104E70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188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8865-01D5-45BD-A215-A4F5615CB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33D43-EFFD-4761-8ADB-3D95F3426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538" y="1335507"/>
            <a:ext cx="11097126" cy="4948154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WebAssembly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https://webassembly.org/</a:t>
            </a:r>
            <a:r>
              <a:rPr lang="en-US" dirty="0"/>
              <a:t>)</a:t>
            </a:r>
          </a:p>
          <a:p>
            <a:r>
              <a:rPr lang="en-US" dirty="0"/>
              <a:t>Blazor (</a:t>
            </a:r>
            <a:r>
              <a:rPr lang="en-US" dirty="0">
                <a:hlinkClick r:id="rId3"/>
              </a:rPr>
              <a:t>https://dotnet.microsoft.com/apps/aspnet/web-apps/blazor</a:t>
            </a:r>
            <a:r>
              <a:rPr lang="en-US" dirty="0"/>
              <a:t>)</a:t>
            </a:r>
          </a:p>
          <a:p>
            <a:r>
              <a:rPr lang="en-US" dirty="0"/>
              <a:t>Blazor University (</a:t>
            </a:r>
            <a:r>
              <a:rPr lang="en-US" dirty="0">
                <a:hlinkClick r:id="rId4"/>
              </a:rPr>
              <a:t>https://blazor-university.com/</a:t>
            </a:r>
            <a:r>
              <a:rPr lang="en-US" dirty="0"/>
              <a:t>)</a:t>
            </a:r>
          </a:p>
          <a:p>
            <a:r>
              <a:rPr lang="en-US" dirty="0"/>
              <a:t>Git Hub: </a:t>
            </a:r>
            <a:r>
              <a:rPr lang="en-US" dirty="0">
                <a:hlinkClick r:id="rId5"/>
              </a:rPr>
              <a:t>https://github.com/CoryGM/GMICodeCamp2020</a:t>
            </a:r>
            <a:endParaRPr lang="en-US" dirty="0"/>
          </a:p>
          <a:p>
            <a:r>
              <a:rPr lang="en-US" dirty="0" err="1"/>
              <a:t>Pokedex</a:t>
            </a:r>
            <a:r>
              <a:rPr lang="en-US" dirty="0"/>
              <a:t> (</a:t>
            </a:r>
            <a:r>
              <a:rPr lang="en-US" dirty="0">
                <a:hlinkClick r:id="rId6"/>
              </a:rPr>
              <a:t>https://www.pokemon.com/us/pokedex/</a:t>
            </a:r>
            <a:r>
              <a:rPr lang="en-US" dirty="0"/>
              <a:t>)</a:t>
            </a:r>
          </a:p>
          <a:p>
            <a:r>
              <a:rPr lang="en-US" dirty="0"/>
              <a:t>Component Libraries</a:t>
            </a:r>
          </a:p>
          <a:p>
            <a:pPr lvl="1"/>
            <a:r>
              <a:rPr lang="en-US" u="sng" dirty="0" err="1">
                <a:hlinkClick r:id="rId7"/>
              </a:rPr>
              <a:t>Skclusive</a:t>
            </a:r>
            <a:endParaRPr lang="en-US" u="sng" dirty="0">
              <a:hlinkClick r:id="rId8"/>
            </a:endParaRPr>
          </a:p>
          <a:p>
            <a:pPr lvl="1"/>
            <a:r>
              <a:rPr lang="en-US" u="sng" dirty="0" err="1">
                <a:hlinkClick r:id="rId8"/>
              </a:rPr>
              <a:t>Blazored</a:t>
            </a:r>
            <a:endParaRPr lang="en-US" dirty="0"/>
          </a:p>
          <a:p>
            <a:pPr lvl="1"/>
            <a:r>
              <a:rPr lang="en-US" dirty="0" err="1">
                <a:hlinkClick r:id="rId9"/>
              </a:rPr>
              <a:t>Blazorise</a:t>
            </a:r>
            <a:endParaRPr lang="en-US" dirty="0"/>
          </a:p>
          <a:p>
            <a:pPr lvl="1"/>
            <a:r>
              <a:rPr lang="en-US" dirty="0" err="1">
                <a:hlinkClick r:id="rId10"/>
              </a:rPr>
              <a:t>MatBlazor</a:t>
            </a:r>
            <a:endParaRPr lang="en-US" dirty="0"/>
          </a:p>
          <a:p>
            <a:pPr lvl="1"/>
            <a:r>
              <a:rPr lang="en-US" dirty="0" err="1">
                <a:hlinkClick r:id="rId11"/>
              </a:rPr>
              <a:t>Radzen</a:t>
            </a:r>
            <a:endParaRPr lang="en-US" dirty="0"/>
          </a:p>
          <a:p>
            <a:pPr lvl="1"/>
            <a:r>
              <a:rPr lang="en-US" dirty="0" err="1">
                <a:hlinkClick r:id="rId12"/>
              </a:rPr>
              <a:t>Syncfusion</a:t>
            </a:r>
            <a:endParaRPr lang="en-US" dirty="0"/>
          </a:p>
          <a:p>
            <a:pPr lvl="1"/>
            <a:r>
              <a:rPr lang="en-US" dirty="0">
                <a:hlinkClick r:id="rId13"/>
              </a:rPr>
              <a:t>Telerik</a:t>
            </a:r>
            <a:endParaRPr lang="en-US" dirty="0"/>
          </a:p>
          <a:p>
            <a:pPr lvl="1"/>
            <a:r>
              <a:rPr lang="en-US" dirty="0">
                <a:hlinkClick r:id="rId14"/>
              </a:rPr>
              <a:t>DevExpress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49526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GMI Corporate">
      <a:dk1>
        <a:sysClr val="windowText" lastClr="000000"/>
      </a:dk1>
      <a:lt1>
        <a:srgbClr val="FFFFFF"/>
      </a:lt1>
      <a:dk2>
        <a:srgbClr val="939598"/>
      </a:dk2>
      <a:lt2>
        <a:srgbClr val="B2B4B6"/>
      </a:lt2>
      <a:accent1>
        <a:srgbClr val="0054A6"/>
      </a:accent1>
      <a:accent2>
        <a:srgbClr val="0099D9"/>
      </a:accent2>
      <a:accent3>
        <a:srgbClr val="00ADB5"/>
      </a:accent3>
      <a:accent4>
        <a:srgbClr val="6CC04A"/>
      </a:accent4>
      <a:accent5>
        <a:srgbClr val="F7941D"/>
      </a:accent5>
      <a:accent6>
        <a:srgbClr val="939598"/>
      </a:accent6>
      <a:hlink>
        <a:srgbClr val="0563C1"/>
      </a:hlink>
      <a:folHlink>
        <a:srgbClr val="954F72"/>
      </a:folHlink>
    </a:clrScheme>
    <a:fontScheme name="Custom 8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SharedContentType xmlns="Microsoft.SharePoint.Taxonomy.ContentTypeSync" SourceId="43ba04b7-a742-4691-b569-1022787fdd07" ContentTypeId="0x01" PreviousValue="false"/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1BC1586169E44BBDE9E0652F8414C8" ma:contentTypeVersion="17" ma:contentTypeDescription="Create a new document." ma:contentTypeScope="" ma:versionID="0121aedd8633fde9efc382df9445e212">
  <xsd:schema xmlns:xsd="http://www.w3.org/2001/XMLSchema" xmlns:xs="http://www.w3.org/2001/XMLSchema" xmlns:p="http://schemas.microsoft.com/office/2006/metadata/properties" xmlns:ns1="http://schemas.microsoft.com/sharepoint/v3" xmlns:ns3="db21f7e3-6d23-41a9-9b22-97b6c61f5041" xmlns:ns4="1f61ed16-b411-45f5-a399-aa75d9343b7c" targetNamespace="http://schemas.microsoft.com/office/2006/metadata/properties" ma:root="true" ma:fieldsID="dc74cf305d8311a272ab5edf4ebc0eb5" ns1:_="" ns3:_="" ns4:_="">
    <xsd:import namespace="http://schemas.microsoft.com/sharepoint/v3"/>
    <xsd:import namespace="db21f7e3-6d23-41a9-9b22-97b6c61f5041"/>
    <xsd:import namespace="1f61ed16-b411-45f5-a399-aa75d9343b7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3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4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21f7e3-6d23-41a9-9b22-97b6c61f504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61ed16-b411-45f5-a399-aa75d9343b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5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8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9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2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4B9E63-0A59-4BE1-9524-80A2E34288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EB6E6B-FA9B-41CD-AD22-60638A6FD32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4C72DB3A-0066-4456-B8EC-0338496D27AC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62A6C216-7EA7-49E7-8873-02B4350CEF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db21f7e3-6d23-41a9-9b22-97b6c61f5041"/>
    <ds:schemaRef ds:uri="1f61ed16-b411-45f5-a399-aa75d9343b7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337</Words>
  <Application>Microsoft Office PowerPoint</Application>
  <PresentationFormat>Widescreen</PresentationFormat>
  <Paragraphs>76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Consolas</vt:lpstr>
      <vt:lpstr>Rockwell</vt:lpstr>
      <vt:lpstr>Segoe UI</vt:lpstr>
      <vt:lpstr>Segoe UI Semibold</vt:lpstr>
      <vt:lpstr>1_Office Theme</vt:lpstr>
      <vt:lpstr>WebAssembly Development With Blazor </vt:lpstr>
      <vt:lpstr>Cory Maass</vt:lpstr>
      <vt:lpstr>Defined</vt:lpstr>
      <vt:lpstr>Yeah, but…..why?</vt:lpstr>
      <vt:lpstr>Supported Languages </vt:lpstr>
      <vt:lpstr>Blazor</vt:lpstr>
      <vt:lpstr>Blazor</vt:lpstr>
      <vt:lpstr>PowerPoint Presentation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WebAssembly Development With Blazor </dc:title>
  <dc:creator>Cory Maass</dc:creator>
  <cp:lastModifiedBy>Cory Maass</cp:lastModifiedBy>
  <cp:revision>1</cp:revision>
  <dcterms:created xsi:type="dcterms:W3CDTF">2020-07-20T19:19:21Z</dcterms:created>
  <dcterms:modified xsi:type="dcterms:W3CDTF">2020-07-31T12:08:03Z</dcterms:modified>
</cp:coreProperties>
</file>